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F64F80-328D-4FB4-8BF7-3881206658CB}">
  <a:tblStyle styleId="{B4F64F80-328D-4FB4-8BF7-3881206658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hyperlink" Target="https://www.redeszone.net/2018/11/13/10-medidas-mantener-segura-identidad-datos-intern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hyperlink" Target="https://www.thesslstore.com/blog/runtime-encryption-gap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hyperlink" Target="https://www.ci2.es/software-ec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https://www.esan.edu.pe/apuntes-empresariales/2020/01/como-redisenar-los-procesos-usando-el-business-process-management-bp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hyperlink" Target="https://www.sistemaimpulsa.com/blog/crm-en-mexico-que-opciones-teng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hyperlink" Target="https://unevinvestigando.blogspot.com/2019/08/instrumento-de-recoleccion-de-dato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forms/d/e/1FAIpQLSdWieJm-Y5YZ3xhYhBGFVQDbGhepv-Ehc__UtpkRp0eyli7EQ/viewform?usp=sf_lin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9" name="Google Shape;119;p22"/>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26" name="Google Shape;126;p23"/>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27" name="Google Shape;127;p23"/>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33" name="Google Shape;133;p24"/>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4" name="Google Shape;134;p24"/>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40" name="Google Shape;140;p25"/>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41" name="Google Shape;141;p25"/>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47" name="Google Shape;147;p26"/>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48" name="Google Shape;148;p26"/>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49" name="Google Shape;149;p26"/>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55" name="Google Shape;155;p27"/>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56" name="Google Shape;156;p27"/>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57" name="Google Shape;157;p27"/>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63" name="Google Shape;163;p28"/>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64" name="Google Shape;164;p28"/>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65" name="Google Shape;165;p28"/>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71" name="Google Shape;171;p2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72" name="Google Shape;172;p29"/>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73" name="Google Shape;173;p29"/>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79" name="Google Shape;179;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80" name="Google Shape;180;p30"/>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81" name="Google Shape;181;p30"/>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87" name="Google Shape;187;p31"/>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88" name="Google Shape;188;p31"/>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89" name="Google Shape;189;p31"/>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66" name="Google Shape;66;p14"/>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195" name="Google Shape;195;p32"/>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196" name="Google Shape;196;p32"/>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197" name="Google Shape;197;p32"/>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03" name="Google Shape;203;p33"/>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04" name="Google Shape;204;p33"/>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05" name="Google Shape;205;p33"/>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11" name="Google Shape;211;p34"/>
          <p:cNvGraphicFramePr/>
          <p:nvPr/>
        </p:nvGraphicFramePr>
        <p:xfrm>
          <a:off x="952500" y="2000250"/>
          <a:ext cx="3000000" cy="3000000"/>
        </p:xfrm>
        <a:graphic>
          <a:graphicData uri="http://schemas.openxmlformats.org/drawingml/2006/table">
            <a:tbl>
              <a:tblPr>
                <a:noFill/>
                <a:tableStyleId>{B4F64F80-328D-4FB4-8BF7-3881206658CB}</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7" name="Google Shape;21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85" name="Google Shape;85;p17"/>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86" name="Google Shape;86;p17"/>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87" name="Google Shape;87;p17"/>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93" name="Google Shape;93;p18"/>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99" name="Google Shape;99;p19"/>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4">
            <a:alphaModFix/>
          </a:blip>
          <a:stretch>
            <a:fillRect/>
          </a:stretch>
        </p:blipFill>
        <p:spPr>
          <a:xfrm>
            <a:off x="0" y="1838800"/>
            <a:ext cx="9144000" cy="1800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12" name="Google Shape;112;p2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13" name="Google Shape;113;p2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